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62" r:id="rId6"/>
    <p:sldId id="259"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4698" autoAdjust="0"/>
  </p:normalViewPr>
  <p:slideViewPr>
    <p:cSldViewPr>
      <p:cViewPr>
        <p:scale>
          <a:sx n="107" d="100"/>
          <a:sy n="107" d="100"/>
        </p:scale>
        <p:origin x="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347742E-0113-4F5E-A457-761FA27A007C}" type="datetimeFigureOut">
              <a:rPr lang="en-NZ" smtClean="0"/>
              <a:t>21/03/2014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3619798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347742E-0113-4F5E-A457-761FA27A007C}" type="datetimeFigureOut">
              <a:rPr lang="en-NZ" smtClean="0"/>
              <a:t>21/03/2014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2471113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347742E-0113-4F5E-A457-761FA27A007C}" type="datetimeFigureOut">
              <a:rPr lang="en-NZ" smtClean="0"/>
              <a:t>21/03/2014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2071355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347742E-0113-4F5E-A457-761FA27A007C}" type="datetimeFigureOut">
              <a:rPr lang="en-NZ" smtClean="0"/>
              <a:t>21/03/2014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10503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47742E-0113-4F5E-A457-761FA27A007C}" type="datetimeFigureOut">
              <a:rPr lang="en-NZ" smtClean="0"/>
              <a:t>21/03/2014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2360665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347742E-0113-4F5E-A457-761FA27A007C}" type="datetimeFigureOut">
              <a:rPr lang="en-NZ" smtClean="0"/>
              <a:t>21/03/2014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56718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347742E-0113-4F5E-A457-761FA27A007C}" type="datetimeFigureOut">
              <a:rPr lang="en-NZ" smtClean="0"/>
              <a:t>21/03/2014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3731418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347742E-0113-4F5E-A457-761FA27A007C}" type="datetimeFigureOut">
              <a:rPr lang="en-NZ" smtClean="0"/>
              <a:t>21/03/2014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986556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7742E-0113-4F5E-A457-761FA27A007C}" type="datetimeFigureOut">
              <a:rPr lang="en-NZ" smtClean="0"/>
              <a:t>21/03/2014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1215357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7742E-0113-4F5E-A457-761FA27A007C}" type="datetimeFigureOut">
              <a:rPr lang="en-NZ" smtClean="0"/>
              <a:t>21/03/2014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3693462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7742E-0113-4F5E-A457-761FA27A007C}" type="datetimeFigureOut">
              <a:rPr lang="en-NZ" smtClean="0"/>
              <a:t>21/03/2014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7EDD87EB-7EBF-487F-8882-210022C1E05B}" type="slidenum">
              <a:rPr lang="en-NZ" smtClean="0"/>
              <a:t>‹#›</a:t>
            </a:fld>
            <a:endParaRPr lang="en-NZ"/>
          </a:p>
        </p:txBody>
      </p:sp>
    </p:spTree>
    <p:extLst>
      <p:ext uri="{BB962C8B-B14F-4D97-AF65-F5344CB8AC3E}">
        <p14:creationId xmlns:p14="http://schemas.microsoft.com/office/powerpoint/2010/main" val="873164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7742E-0113-4F5E-A457-761FA27A007C}" type="datetimeFigureOut">
              <a:rPr lang="en-NZ" smtClean="0"/>
              <a:t>21/03/2014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D87EB-7EBF-487F-8882-210022C1E05B}" type="slidenum">
              <a:rPr lang="en-NZ" smtClean="0"/>
              <a:t>‹#›</a:t>
            </a:fld>
            <a:endParaRPr lang="en-NZ"/>
          </a:p>
        </p:txBody>
      </p:sp>
    </p:spTree>
    <p:extLst>
      <p:ext uri="{BB962C8B-B14F-4D97-AF65-F5344CB8AC3E}">
        <p14:creationId xmlns:p14="http://schemas.microsoft.com/office/powerpoint/2010/main" val="10323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NZ" sz="9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Danforth</a:t>
            </a:r>
            <a:endParaRPr lang="en-NZ" sz="96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Subtitle 4"/>
          <p:cNvSpPr>
            <a:spLocks noGrp="1"/>
          </p:cNvSpPr>
          <p:nvPr>
            <p:ph type="subTitle" idx="1"/>
          </p:nvPr>
        </p:nvSpPr>
        <p:spPr/>
        <p:txBody>
          <a:bodyPr/>
          <a:lstStyle/>
          <a:p>
            <a:r>
              <a:rPr lang="en-AU" dirty="0" smtClean="0"/>
              <a:t>“I judge nothing”</a:t>
            </a:r>
            <a:endParaRPr lang="en-US" dirty="0"/>
          </a:p>
        </p:txBody>
      </p:sp>
    </p:spTree>
    <p:extLst>
      <p:ext uri="{BB962C8B-B14F-4D97-AF65-F5344CB8AC3E}">
        <p14:creationId xmlns:p14="http://schemas.microsoft.com/office/powerpoint/2010/main" val="3938438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018"/>
          </a:xfrm>
        </p:spPr>
        <p:txBody>
          <a:bodyPr>
            <a:normAutofit fontScale="90000"/>
          </a:bodyPr>
          <a:lstStyle/>
          <a:p>
            <a:r>
              <a:rPr lang="en-NZ" dirty="0" smtClean="0"/>
              <a:t> </a:t>
            </a:r>
            <a:endParaRPr lang="en-NZ" dirty="0"/>
          </a:p>
        </p:txBody>
      </p:sp>
      <p:sp>
        <p:nvSpPr>
          <p:cNvPr id="3" name="Content Placeholder 2"/>
          <p:cNvSpPr>
            <a:spLocks noGrp="1"/>
          </p:cNvSpPr>
          <p:nvPr>
            <p:ph idx="1"/>
          </p:nvPr>
        </p:nvSpPr>
        <p:spPr>
          <a:xfrm>
            <a:off x="611560" y="908720"/>
            <a:ext cx="8229600" cy="3816424"/>
          </a:xfrm>
        </p:spPr>
        <p:txBody>
          <a:bodyPr>
            <a:normAutofit fontScale="55000" lnSpcReduction="20000"/>
          </a:bodyPr>
          <a:lstStyle/>
          <a:p>
            <a:pPr marL="0" indent="0" algn="ctr">
              <a:buNone/>
            </a:pPr>
            <a:endParaRPr lang="en-NZ" dirty="0"/>
          </a:p>
          <a:p>
            <a:pPr marL="0" indent="0" algn="ctr">
              <a:buNone/>
            </a:pPr>
            <a:endParaRPr lang="en-NZ" dirty="0"/>
          </a:p>
          <a:p>
            <a:pPr marL="0" indent="0" algn="ctr">
              <a:buNone/>
            </a:pPr>
            <a:r>
              <a:rPr lang="en-NZ" dirty="0" smtClean="0"/>
              <a:t>Danforth is representative of Joe McCarthy during the HUAC trials, as is shown through his thrice quoted variations of “Have you ever seen the devil?”</a:t>
            </a:r>
          </a:p>
          <a:p>
            <a:pPr marL="0" indent="0" algn="ctr">
              <a:buNone/>
            </a:pPr>
            <a:endParaRPr lang="en-NZ" dirty="0"/>
          </a:p>
          <a:p>
            <a:pPr marL="0" indent="0" algn="ctr">
              <a:buNone/>
            </a:pPr>
            <a:r>
              <a:rPr lang="en-NZ" dirty="0" smtClean="0"/>
              <a:t>This quote comparative to McCarthy’s “Are you, or have you ever been, a member of the communist party?”</a:t>
            </a:r>
          </a:p>
          <a:p>
            <a:pPr marL="0" indent="0" algn="ctr">
              <a:buNone/>
            </a:pPr>
            <a:endParaRPr lang="en-NZ" dirty="0"/>
          </a:p>
          <a:p>
            <a:pPr marL="0" indent="0" algn="ctr">
              <a:buNone/>
            </a:pPr>
            <a:r>
              <a:rPr lang="en-NZ" dirty="0" smtClean="0"/>
              <a:t>In fact, most of Danforth’s traits are attributable to McCarthy’s own ideologies, even Danforth’s position a Deputy Governor is similar to McCarthy’s as a Junior Senator. </a:t>
            </a:r>
          </a:p>
          <a:p>
            <a:pPr marL="0" indent="0" algn="ctr">
              <a:buNone/>
            </a:pPr>
            <a:endParaRPr lang="en-NZ" dirty="0"/>
          </a:p>
          <a:p>
            <a:pPr marL="0" indent="0" algn="ctr">
              <a:buNone/>
            </a:pPr>
            <a:r>
              <a:rPr lang="en-NZ" dirty="0" smtClean="0"/>
              <a:t>An example of this is Danforth’s duty as a judge: to convict the prosecuted as guilty or innocent, which is comparable to the HUAC’s investigations into whether or not the person or people in question are communists, or communist sympathisers.</a:t>
            </a:r>
          </a:p>
        </p:txBody>
      </p:sp>
    </p:spTree>
    <p:extLst>
      <p:ext uri="{BB962C8B-B14F-4D97-AF65-F5344CB8AC3E}">
        <p14:creationId xmlns:p14="http://schemas.microsoft.com/office/powerpoint/2010/main" val="4210703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2034"/>
          </a:xfrm>
        </p:spPr>
        <p:txBody>
          <a:bodyPr>
            <a:normAutofit fontScale="90000"/>
          </a:bodyPr>
          <a:lstStyle/>
          <a:p>
            <a:r>
              <a:rPr lang="en-NZ" dirty="0" smtClean="0"/>
              <a:t> </a:t>
            </a:r>
            <a:endParaRPr lang="en-NZ" dirty="0"/>
          </a:p>
        </p:txBody>
      </p:sp>
      <p:sp>
        <p:nvSpPr>
          <p:cNvPr id="3" name="Content Placeholder 2"/>
          <p:cNvSpPr>
            <a:spLocks noGrp="1"/>
          </p:cNvSpPr>
          <p:nvPr>
            <p:ph idx="1"/>
          </p:nvPr>
        </p:nvSpPr>
        <p:spPr>
          <a:xfrm>
            <a:off x="462528" y="381415"/>
            <a:ext cx="8229600" cy="5937523"/>
          </a:xfrm>
        </p:spPr>
        <p:txBody>
          <a:bodyPr>
            <a:normAutofit lnSpcReduction="10000"/>
          </a:bodyPr>
          <a:lstStyle/>
          <a:p>
            <a:pPr marL="0" indent="0" algn="ctr">
              <a:buNone/>
            </a:pPr>
            <a:endParaRPr lang="en-NZ" sz="1800" dirty="0" smtClean="0"/>
          </a:p>
          <a:p>
            <a:pPr marL="0" indent="0" algn="ctr">
              <a:buNone/>
            </a:pPr>
            <a:r>
              <a:rPr lang="en-NZ" sz="1800" dirty="0" smtClean="0"/>
              <a:t>Danforth’s duty as a judge also reveals a lot about his personal beliefs and motives.</a:t>
            </a:r>
          </a:p>
          <a:p>
            <a:pPr marL="0" indent="0" algn="ctr">
              <a:buNone/>
            </a:pPr>
            <a:endParaRPr lang="en-NZ" sz="1800" dirty="0" smtClean="0"/>
          </a:p>
          <a:p>
            <a:pPr marL="0" indent="0" algn="ctr">
              <a:buNone/>
            </a:pPr>
            <a:r>
              <a:rPr lang="en-NZ" sz="1800" dirty="0" smtClean="0"/>
              <a:t>Danforth is a very black and white man. He </a:t>
            </a:r>
            <a:r>
              <a:rPr lang="en-NZ" sz="1800" dirty="0"/>
              <a:t>b</a:t>
            </a:r>
            <a:r>
              <a:rPr lang="en-NZ" sz="1800" dirty="0" smtClean="0"/>
              <a:t>elieves that the authority given to him by the church is absolute and anyone that questions him is questioning God’s word and the integrity of his court, and as such, must be punished.</a:t>
            </a:r>
          </a:p>
          <a:p>
            <a:pPr marL="0" indent="0" algn="ctr">
              <a:buNone/>
            </a:pPr>
            <a:endParaRPr lang="en-NZ" sz="1800" dirty="0"/>
          </a:p>
          <a:p>
            <a:pPr marL="0" indent="0" algn="ctr">
              <a:buNone/>
            </a:pPr>
            <a:r>
              <a:rPr lang="en-NZ" sz="1800" dirty="0"/>
              <a:t>Put simply: Danforth believes that he is doing God’s </a:t>
            </a:r>
            <a:r>
              <a:rPr lang="en-NZ" sz="1800" dirty="0" smtClean="0"/>
              <a:t>work by ridding the world of witches.</a:t>
            </a:r>
            <a:endParaRPr lang="en-NZ" sz="1800" dirty="0"/>
          </a:p>
          <a:p>
            <a:pPr marL="0" indent="0" algn="ctr">
              <a:buNone/>
            </a:pPr>
            <a:endParaRPr lang="en-NZ" sz="1800" dirty="0" smtClean="0"/>
          </a:p>
          <a:p>
            <a:pPr marL="0" indent="0" algn="ctr">
              <a:buNone/>
            </a:pPr>
            <a:r>
              <a:rPr lang="en-NZ" sz="1800" dirty="0" smtClean="0"/>
              <a:t>Replace a few words in that sentence:</a:t>
            </a:r>
          </a:p>
          <a:p>
            <a:pPr marL="0" indent="0" algn="ctr">
              <a:buNone/>
            </a:pPr>
            <a:r>
              <a:rPr lang="en-NZ" sz="1800" dirty="0" smtClean="0"/>
              <a:t>McCarthy believes that he is protecting the American people by ridding America of communists. </a:t>
            </a:r>
          </a:p>
          <a:p>
            <a:pPr marL="0" indent="0" algn="ctr">
              <a:buNone/>
            </a:pPr>
            <a:endParaRPr lang="en-NZ" sz="1800" dirty="0" smtClean="0"/>
          </a:p>
          <a:p>
            <a:pPr marL="0" indent="0" algn="ctr">
              <a:buNone/>
            </a:pPr>
            <a:r>
              <a:rPr lang="en-NZ" sz="1800" dirty="0" smtClean="0"/>
              <a:t>To Danforth, he is doing what needs to be done, regardless of what the people think.</a:t>
            </a:r>
            <a:endParaRPr lang="en-NZ" sz="1800" dirty="0"/>
          </a:p>
          <a:p>
            <a:pPr marL="0" indent="0" algn="ctr">
              <a:buNone/>
            </a:pPr>
            <a:endParaRPr lang="en-NZ" sz="1800" dirty="0"/>
          </a:p>
          <a:p>
            <a:pPr marL="0" indent="0" algn="ctr">
              <a:buNone/>
            </a:pPr>
            <a:r>
              <a:rPr lang="en-NZ" sz="1800" dirty="0" smtClean="0"/>
              <a:t>All through out Act 4 we see this in Danforth, as he continues to deny the pleas of Hale and Parris to postpone the hangings of John Proctor, Rebecca Nurse and Martha Corey.</a:t>
            </a:r>
          </a:p>
          <a:p>
            <a:pPr marL="0" indent="0" algn="ctr">
              <a:buNone/>
            </a:pPr>
            <a:endParaRPr lang="en-NZ" sz="1800" dirty="0" smtClean="0"/>
          </a:p>
          <a:p>
            <a:pPr marL="0" indent="0" algn="ctr">
              <a:buNone/>
            </a:pPr>
            <a:endParaRPr lang="en-NZ" sz="1800" dirty="0"/>
          </a:p>
          <a:p>
            <a:pPr marL="0" indent="0" algn="ctr">
              <a:buNone/>
            </a:pPr>
            <a:endParaRPr lang="en-NZ" sz="1800" dirty="0"/>
          </a:p>
        </p:txBody>
      </p:sp>
    </p:spTree>
    <p:extLst>
      <p:ext uri="{BB962C8B-B14F-4D97-AF65-F5344CB8AC3E}">
        <p14:creationId xmlns:p14="http://schemas.microsoft.com/office/powerpoint/2010/main" val="34140824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368152"/>
          </a:xfrm>
        </p:spPr>
        <p:txBody>
          <a:bodyPr>
            <a:noAutofit/>
          </a:bodyPr>
          <a:lstStyle/>
          <a:p>
            <a:r>
              <a:rPr lang="en-NZ" sz="4000" b="1" dirty="0"/>
              <a:t>Q</a:t>
            </a:r>
            <a:r>
              <a:rPr lang="en-NZ" sz="4000" b="1" dirty="0" smtClean="0"/>
              <a:t>uotes</a:t>
            </a:r>
            <a:endParaRPr lang="en-NZ" sz="4000" b="1" dirty="0"/>
          </a:p>
        </p:txBody>
      </p:sp>
      <p:sp>
        <p:nvSpPr>
          <p:cNvPr id="3" name="Content Placeholder 2"/>
          <p:cNvSpPr>
            <a:spLocks noGrp="1"/>
          </p:cNvSpPr>
          <p:nvPr>
            <p:ph idx="1"/>
          </p:nvPr>
        </p:nvSpPr>
        <p:spPr>
          <a:ln>
            <a:noFill/>
          </a:ln>
        </p:spPr>
        <p:txBody>
          <a:bodyPr>
            <a:normAutofit/>
          </a:bodyPr>
          <a:lstStyle/>
          <a:p>
            <a:pPr marL="0" indent="0">
              <a:buNone/>
            </a:pPr>
            <a:endParaRPr lang="en-NZ" sz="1800" dirty="0" smtClean="0"/>
          </a:p>
          <a:p>
            <a:pPr marL="0" indent="0">
              <a:buNone/>
            </a:pPr>
            <a:endParaRPr lang="en-NZ" sz="1800" dirty="0"/>
          </a:p>
          <a:p>
            <a:pPr marL="0" indent="0">
              <a:buNone/>
            </a:pPr>
            <a:r>
              <a:rPr lang="en-NZ" sz="1800" dirty="0" smtClean="0"/>
              <a:t>“ Hang them high over the town! Who weeps for these, weeps for corruption!” Act 4 page 116</a:t>
            </a:r>
          </a:p>
          <a:p>
            <a:pPr marL="0" indent="0">
              <a:buNone/>
            </a:pPr>
            <a:endParaRPr lang="en-NZ" sz="1800" dirty="0"/>
          </a:p>
          <a:p>
            <a:pPr marL="0" indent="0">
              <a:buNone/>
            </a:pPr>
            <a:r>
              <a:rPr lang="en-NZ" sz="1800" dirty="0" smtClean="0"/>
              <a:t>“ But you must understand, sir, that a person is either with this court or he must be counted against it, there be </a:t>
            </a:r>
            <a:r>
              <a:rPr lang="en-NZ" sz="1800" dirty="0"/>
              <a:t>no</a:t>
            </a:r>
            <a:r>
              <a:rPr lang="en-NZ" sz="1800" dirty="0" smtClean="0"/>
              <a:t> road between.” Act 3 page 76</a:t>
            </a:r>
          </a:p>
          <a:p>
            <a:pPr marL="0" indent="0">
              <a:buNone/>
            </a:pPr>
            <a:r>
              <a:rPr lang="en-NZ" sz="1800" dirty="0"/>
              <a:t> </a:t>
            </a:r>
            <a:r>
              <a:rPr lang="en-NZ" sz="1800" dirty="0" smtClean="0"/>
              <a:t>	- Yet another example of Danforth’s inability to perceive the grey area in 	   between his black and white decisions.</a:t>
            </a:r>
          </a:p>
          <a:p>
            <a:pPr marL="0" indent="0">
              <a:buNone/>
            </a:pPr>
            <a:endParaRPr lang="en-NZ" sz="1800" dirty="0"/>
          </a:p>
          <a:p>
            <a:pPr marL="0" indent="0">
              <a:buNone/>
            </a:pPr>
            <a:r>
              <a:rPr lang="en-NZ" sz="1800" dirty="0" smtClean="0"/>
              <a:t>“I should hang ten thousand that dared to raise against the law, and an ocean of salt tears could not melt the resolution of the statutes.” Act 4 page 103</a:t>
            </a:r>
          </a:p>
          <a:p>
            <a:pPr marL="0" indent="0">
              <a:buNone/>
            </a:pPr>
            <a:endParaRPr lang="en-NZ" sz="1800" dirty="0"/>
          </a:p>
          <a:p>
            <a:pPr marL="0" indent="0">
              <a:buNone/>
            </a:pPr>
            <a:r>
              <a:rPr lang="en-NZ" sz="1800" dirty="0" smtClean="0"/>
              <a:t>“ No uncorrupted man may fear this court, Mr Hale!” Act 3 page 79 </a:t>
            </a:r>
          </a:p>
          <a:p>
            <a:pPr marL="0" indent="0">
              <a:buNone/>
            </a:pPr>
            <a:endParaRPr lang="en-NZ" sz="1400" dirty="0"/>
          </a:p>
          <a:p>
            <a:pPr marL="0" indent="0">
              <a:buNone/>
            </a:pPr>
            <a:endParaRPr lang="en-NZ" sz="1400" dirty="0"/>
          </a:p>
        </p:txBody>
      </p:sp>
    </p:spTree>
    <p:extLst>
      <p:ext uri="{BB962C8B-B14F-4D97-AF65-F5344CB8AC3E}">
        <p14:creationId xmlns:p14="http://schemas.microsoft.com/office/powerpoint/2010/main" val="2689887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404664"/>
            <a:ext cx="8280920" cy="3970318"/>
          </a:xfrm>
          <a:prstGeom prst="rect">
            <a:avLst/>
          </a:prstGeom>
        </p:spPr>
        <p:txBody>
          <a:bodyPr wrap="square">
            <a:spAutoFit/>
          </a:bodyPr>
          <a:lstStyle/>
          <a:p>
            <a:r>
              <a:rPr lang="en-NZ" sz="2800" dirty="0"/>
              <a:t>Danforth’s </a:t>
            </a:r>
            <a:r>
              <a:rPr lang="en-NZ" sz="2800" dirty="0" smtClean="0"/>
              <a:t>relationships with the other characters:</a:t>
            </a:r>
            <a:endParaRPr lang="en-NZ" sz="2800" dirty="0"/>
          </a:p>
          <a:p>
            <a:endParaRPr lang="en-NZ" sz="2800" dirty="0"/>
          </a:p>
          <a:p>
            <a:r>
              <a:rPr lang="en-NZ" sz="2800" u="sng" dirty="0" smtClean="0"/>
              <a:t>Kinda Alrightish</a:t>
            </a:r>
            <a:r>
              <a:rPr lang="en-NZ" sz="2800" dirty="0" smtClean="0"/>
              <a:t>		 	</a:t>
            </a:r>
            <a:r>
              <a:rPr lang="en-NZ" sz="2800" smtClean="0"/>
              <a:t>	   </a:t>
            </a:r>
            <a:r>
              <a:rPr lang="en-NZ" sz="2800" u="sng" smtClean="0"/>
              <a:t>Not so great</a:t>
            </a:r>
            <a:endParaRPr lang="en-NZ" sz="2800" dirty="0" smtClean="0"/>
          </a:p>
          <a:p>
            <a:r>
              <a:rPr lang="en-NZ" sz="2800" dirty="0" smtClean="0"/>
              <a:t>Hathorne                                                  </a:t>
            </a:r>
            <a:r>
              <a:rPr lang="en-NZ" sz="2800" i="1" dirty="0" smtClean="0"/>
              <a:t> </a:t>
            </a:r>
            <a:r>
              <a:rPr lang="en-NZ" sz="2800" dirty="0" smtClean="0"/>
              <a:t>  John Proctor</a:t>
            </a:r>
          </a:p>
          <a:p>
            <a:r>
              <a:rPr lang="en-NZ" sz="2800" dirty="0" smtClean="0"/>
              <a:t>Cheever                                                       </a:t>
            </a:r>
            <a:r>
              <a:rPr lang="en-NZ" sz="2800" dirty="0"/>
              <a:t>Hale</a:t>
            </a:r>
          </a:p>
          <a:p>
            <a:r>
              <a:rPr lang="en-NZ" sz="2800" dirty="0"/>
              <a:t>                                                                      Francis Nurse</a:t>
            </a:r>
          </a:p>
          <a:p>
            <a:r>
              <a:rPr lang="en-NZ" sz="2800" dirty="0"/>
              <a:t>                                                                      Parris (Act 4)</a:t>
            </a:r>
          </a:p>
          <a:p>
            <a:r>
              <a:rPr lang="en-NZ" sz="2800" dirty="0"/>
              <a:t>                                                                      Giles Corey</a:t>
            </a:r>
          </a:p>
          <a:p>
            <a:r>
              <a:rPr lang="en-NZ" sz="2800" dirty="0"/>
              <a:t>                                                                      </a:t>
            </a:r>
          </a:p>
        </p:txBody>
      </p:sp>
    </p:spTree>
    <p:extLst>
      <p:ext uri="{BB962C8B-B14F-4D97-AF65-F5344CB8AC3E}">
        <p14:creationId xmlns:p14="http://schemas.microsoft.com/office/powerpoint/2010/main" val="1256066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28919"/>
            <a:ext cx="8229600" cy="45719"/>
          </a:xfrm>
        </p:spPr>
        <p:txBody>
          <a:bodyPr>
            <a:normAutofit fontScale="90000"/>
          </a:bodyPr>
          <a:lstStyle/>
          <a:p>
            <a:r>
              <a:rPr lang="en-NZ" dirty="0" smtClean="0"/>
              <a:t> </a:t>
            </a:r>
            <a:endParaRPr lang="en-NZ" dirty="0"/>
          </a:p>
        </p:txBody>
      </p:sp>
      <p:sp>
        <p:nvSpPr>
          <p:cNvPr id="3" name="Content Placeholder 2"/>
          <p:cNvSpPr>
            <a:spLocks noGrp="1"/>
          </p:cNvSpPr>
          <p:nvPr>
            <p:ph idx="1"/>
          </p:nvPr>
        </p:nvSpPr>
        <p:spPr>
          <a:xfrm>
            <a:off x="2411760" y="228919"/>
            <a:ext cx="8229600" cy="5865515"/>
          </a:xfrm>
        </p:spPr>
        <p:txBody>
          <a:bodyPr/>
          <a:lstStyle/>
          <a:p>
            <a:pPr marL="0" indent="0">
              <a:buNone/>
            </a:pPr>
            <a:r>
              <a:rPr lang="en-NZ" dirty="0" smtClean="0"/>
              <a:t>Danforth’s Popularity:</a:t>
            </a:r>
          </a:p>
          <a:p>
            <a:pPr marL="0" indent="0">
              <a:buNone/>
            </a:pPr>
            <a:endParaRPr lang="en-NZ" dirty="0"/>
          </a:p>
        </p:txBody>
      </p:sp>
      <p:pic>
        <p:nvPicPr>
          <p:cNvPr id="4" name="Picture 3"/>
          <p:cNvPicPr>
            <a:picLocks noChangeAspect="1"/>
          </p:cNvPicPr>
          <p:nvPr/>
        </p:nvPicPr>
        <p:blipFill>
          <a:blip r:embed="rId2"/>
          <a:stretch>
            <a:fillRect/>
          </a:stretch>
        </p:blipFill>
        <p:spPr>
          <a:xfrm>
            <a:off x="971600" y="980728"/>
            <a:ext cx="6419850" cy="5514975"/>
          </a:xfrm>
          <a:prstGeom prst="rect">
            <a:avLst/>
          </a:prstGeom>
        </p:spPr>
      </p:pic>
      <p:sp>
        <p:nvSpPr>
          <p:cNvPr id="5" name="TextBox 4"/>
          <p:cNvSpPr txBox="1"/>
          <p:nvPr/>
        </p:nvSpPr>
        <p:spPr>
          <a:xfrm>
            <a:off x="1547664" y="2060848"/>
            <a:ext cx="2088232" cy="369332"/>
          </a:xfrm>
          <a:prstGeom prst="rect">
            <a:avLst/>
          </a:prstGeom>
          <a:noFill/>
        </p:spPr>
        <p:txBody>
          <a:bodyPr wrap="square" rtlCol="0">
            <a:spAutoFit/>
          </a:bodyPr>
          <a:lstStyle/>
          <a:p>
            <a:r>
              <a:rPr lang="en-AU" dirty="0" smtClean="0"/>
              <a:t>Being righteous </a:t>
            </a:r>
            <a:endParaRPr lang="en-US" dirty="0"/>
          </a:p>
        </p:txBody>
      </p:sp>
      <p:sp>
        <p:nvSpPr>
          <p:cNvPr id="6" name="TextBox 5"/>
          <p:cNvSpPr txBox="1"/>
          <p:nvPr/>
        </p:nvSpPr>
        <p:spPr>
          <a:xfrm>
            <a:off x="5374432" y="3933056"/>
            <a:ext cx="2304256" cy="369332"/>
          </a:xfrm>
          <a:prstGeom prst="rect">
            <a:avLst/>
          </a:prstGeom>
          <a:noFill/>
        </p:spPr>
        <p:txBody>
          <a:bodyPr wrap="square" rtlCol="0">
            <a:spAutoFit/>
          </a:bodyPr>
          <a:lstStyle/>
          <a:p>
            <a:r>
              <a:rPr lang="en-AU" dirty="0" smtClean="0"/>
              <a:t>Hanging people</a:t>
            </a:r>
            <a:endParaRPr lang="en-US" dirty="0"/>
          </a:p>
        </p:txBody>
      </p:sp>
    </p:spTree>
    <p:extLst>
      <p:ext uri="{BB962C8B-B14F-4D97-AF65-F5344CB8AC3E}">
        <p14:creationId xmlns:p14="http://schemas.microsoft.com/office/powerpoint/2010/main" val="3919889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57200" y="228919"/>
            <a:ext cx="8229600" cy="45719"/>
          </a:xfrm>
        </p:spPr>
        <p:txBody>
          <a:bodyPr>
            <a:normAutofit fontScale="90000"/>
          </a:bodyPr>
          <a:lstStyle/>
          <a:p>
            <a:r>
              <a:rPr lang="en-NZ" dirty="0" smtClean="0"/>
              <a:t> </a:t>
            </a:r>
            <a:endParaRPr lang="en-NZ" dirty="0"/>
          </a:p>
        </p:txBody>
      </p:sp>
      <p:sp>
        <p:nvSpPr>
          <p:cNvPr id="3" name="Content Placeholder 2"/>
          <p:cNvSpPr>
            <a:spLocks noGrp="1"/>
          </p:cNvSpPr>
          <p:nvPr>
            <p:ph idx="1"/>
          </p:nvPr>
        </p:nvSpPr>
        <p:spPr>
          <a:xfrm>
            <a:off x="457200" y="332656"/>
            <a:ext cx="8229600" cy="5793507"/>
          </a:xfrm>
        </p:spPr>
        <p:txBody>
          <a:bodyPr>
            <a:normAutofit/>
          </a:bodyPr>
          <a:lstStyle/>
          <a:p>
            <a:pPr marL="0" indent="0" algn="ctr">
              <a:buNone/>
            </a:pPr>
            <a:endParaRPr lang="en-NZ" dirty="0"/>
          </a:p>
          <a:p>
            <a:pPr marL="0" indent="0" algn="ctr">
              <a:buNone/>
            </a:pPr>
            <a:endParaRPr lang="en-NZ" dirty="0" smtClean="0"/>
          </a:p>
          <a:p>
            <a:pPr marL="0" indent="0" algn="ctr">
              <a:buNone/>
            </a:pPr>
            <a:r>
              <a:rPr lang="en-NZ" dirty="0" smtClean="0"/>
              <a:t>The most important thing about Danforth is his complete belief in the moral righteousness of his own ideas, to the exclusion/ignorance of everyone else.</a:t>
            </a:r>
          </a:p>
          <a:p>
            <a:pPr marL="0" indent="0" algn="ctr">
              <a:buNone/>
            </a:pPr>
            <a:endParaRPr lang="en-NZ" dirty="0"/>
          </a:p>
          <a:p>
            <a:pPr marL="0" indent="0" algn="ctr">
              <a:buNone/>
            </a:pPr>
            <a:r>
              <a:rPr lang="en-NZ" dirty="0" smtClean="0"/>
              <a:t>Danforth does not care much if at all to hear both sides of the story. He only cares for the side that claims to be working with god.</a:t>
            </a:r>
          </a:p>
        </p:txBody>
      </p:sp>
    </p:spTree>
    <p:extLst>
      <p:ext uri="{BB962C8B-B14F-4D97-AF65-F5344CB8AC3E}">
        <p14:creationId xmlns:p14="http://schemas.microsoft.com/office/powerpoint/2010/main" val="3385161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420</Words>
  <Application>Microsoft Office PowerPoint</Application>
  <PresentationFormat>On-screen Show (4:3)</PresentationFormat>
  <Paragraphs>57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Danforth</vt:lpstr>
      <vt:lpstr> </vt:lpstr>
      <vt:lpstr> </vt:lpstr>
      <vt:lpstr>Quotes</vt:lpstr>
      <vt:lpstr>PowerPoint Presentation</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Danforth</dc:title>
  <dc:creator>Student</dc:creator>
  <cp:lastModifiedBy>Lara Liesbeth</cp:lastModifiedBy>
  <cp:revision>18</cp:revision>
  <dcterms:created xsi:type="dcterms:W3CDTF">2014-03-17T20:38:56Z</dcterms:created>
  <dcterms:modified xsi:type="dcterms:W3CDTF">2014-03-20T23:41:52Z</dcterms:modified>
</cp:coreProperties>
</file>